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E91C40-FBC4-4A3A-9AF4-DA83F3BC22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688FBC5-CBA1-43AF-9221-0A419059BD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727CC2-0994-4B4D-85A4-3EFDC057A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CD1520-882B-4A47-8B13-3BA87DA38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DF89D2-23A0-4461-A25B-0371292B9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604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AA588A-A2C2-435A-A32C-CB535680A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783F8A-2DB8-435F-BEA2-9EFA3E3CD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875221-AB90-4B4D-B617-D54F12BAC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099390-F7A0-40BB-A752-515494073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A41E92-0175-4314-9EE0-930D08E20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1220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21D6E2-CAC9-4B3A-9D7C-AB93553E3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FB0FC29-1F36-4A5A-A205-547733DF7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5A5A64-E2F2-436D-A620-573D5B908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9F7107-5391-4E1D-9375-FE2026CCC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FD0D69-352A-4763-BFFA-73A62A035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0541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D61AD6-B759-42DB-A3A2-B06BB178A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30B8FA7-AA00-406D-9661-7409138684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DEFDB83-6283-4D4A-84B5-8910DA29E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F636797-E6C9-4718-9714-19185D751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FFA8D2B-874C-44DA-95AC-97127242D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D08E517-ADF5-4F31-A85F-131C27EEA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3062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F5C915-C580-4D42-AA23-DD73FE087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3FBFE1-D627-42B4-AF50-BD5F5B5FA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30C260A-2BEA-4046-8221-FA1D787A7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3D71F11-A175-44B8-8DDA-505EE8D172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534DD32-CFA2-4139-92CD-2F30694806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99E04CD-6E11-4362-BB9F-1030E08B4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9F90762-5D0E-4D1E-BA92-82B9CF591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286037E-96AF-4EEA-9B18-CF866E703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6895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A322EE-9932-44AD-B8D0-FFFAE9BB7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BA9B209-E256-4825-AF71-009F7CD5F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0EF9C5E-0ECA-4855-8AD0-B8BFA7E87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00DB4D8-F63B-4052-9DAC-5D6CEB900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3007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FF7EC03-D8EC-42C4-8AB4-63CFE0A03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3A9279F-EFBA-4012-9807-07E0A923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E8378D9-9F0C-487B-B14A-8AE5B1416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7651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65AB2C-9054-4604-AD32-CE5E9C134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38F470-EF5F-4C81-857D-A71BD4A25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6953E83-4D51-41C4-BF95-68A99469D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03004D6-7AAE-47DF-8F9A-32A028E35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2973F1-B79C-453F-A070-9ECC900D5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EB1E2E3-88A6-4DB2-A463-3E5482C68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6559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005E32-568A-4EC0-A85E-32662C1D3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17F1CB8-D4BE-4F17-8EBC-F1270A58B2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0F78D6D-97C4-45B4-BA4B-F4B49BD087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8F14D06-4C32-4D6E-A683-8AC98EF0A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8ABBBC-57EA-4CD1-8CCB-600CCB180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1FD01FF-5008-477E-AA45-43FF1581E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8762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CAAACA-9F86-48BB-AE40-8F3BAB0E9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6D81097-9EF4-417C-AD54-738BEFF7AF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FA818D-D726-434C-8067-99BA74B54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911BB56-F6C7-40C5-A2B5-7BC26B3CB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AB743B-7A71-47F4-8FE4-441C3D55C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0305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3C26ABD-A026-49F6-873A-58024B44BF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9B186EC-02D4-4447-A8BA-E14993C0CB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7FD82C3-4D39-4334-B692-4DBF66AF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24B908-9F40-4DF8-AAF1-255631D78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D2CC2F-19AB-44DE-8470-F9628E7D5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2564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8237814-297F-426B-BB8B-7605F4EAE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7A8C136-0FAD-4F48-AC4D-292B6FFD0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8E7457-294D-4410-A3DB-1171270D0B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77E49-599A-4DD5-A39B-FF3D05BEAC71}" type="datetimeFigureOut">
              <a:rPr lang="es-ES" smtClean="0"/>
              <a:t>24/09/2020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F71A0E-4977-4FBD-9939-0467B8DEF5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14449B-4A1C-425A-94E4-9A029B7521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DE133-7F58-494F-89D7-F35F3BC55D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9300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ecágono 4">
            <a:extLst>
              <a:ext uri="{FF2B5EF4-FFF2-40B4-BE49-F238E27FC236}">
                <a16:creationId xmlns:a16="http://schemas.microsoft.com/office/drawing/2014/main" id="{53F5EAA9-7DD8-4EF8-9E54-2F7A19CFDD85}"/>
              </a:ext>
            </a:extLst>
          </p:cNvPr>
          <p:cNvSpPr/>
          <p:nvPr/>
        </p:nvSpPr>
        <p:spPr>
          <a:xfrm>
            <a:off x="3315925" y="1836368"/>
            <a:ext cx="1504950" cy="1323975"/>
          </a:xfrm>
          <a:prstGeom prst="decagon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Coste</a:t>
            </a:r>
          </a:p>
        </p:txBody>
      </p:sp>
      <p:sp>
        <p:nvSpPr>
          <p:cNvPr id="6" name="Decágono 5">
            <a:extLst>
              <a:ext uri="{FF2B5EF4-FFF2-40B4-BE49-F238E27FC236}">
                <a16:creationId xmlns:a16="http://schemas.microsoft.com/office/drawing/2014/main" id="{DE48543C-C9C6-4663-A439-B7309A8171FB}"/>
              </a:ext>
            </a:extLst>
          </p:cNvPr>
          <p:cNvSpPr/>
          <p:nvPr/>
        </p:nvSpPr>
        <p:spPr>
          <a:xfrm>
            <a:off x="7137166" y="1940824"/>
            <a:ext cx="1504950" cy="1323975"/>
          </a:xfrm>
          <a:prstGeom prst="decagon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Tiempo</a:t>
            </a:r>
          </a:p>
        </p:txBody>
      </p:sp>
      <p:sp>
        <p:nvSpPr>
          <p:cNvPr id="7" name="Decágono 6">
            <a:extLst>
              <a:ext uri="{FF2B5EF4-FFF2-40B4-BE49-F238E27FC236}">
                <a16:creationId xmlns:a16="http://schemas.microsoft.com/office/drawing/2014/main" id="{955F1694-BB98-4594-86CF-08ACED8B7897}"/>
              </a:ext>
            </a:extLst>
          </p:cNvPr>
          <p:cNvSpPr/>
          <p:nvPr/>
        </p:nvSpPr>
        <p:spPr>
          <a:xfrm>
            <a:off x="5154879" y="4919662"/>
            <a:ext cx="1546947" cy="1323975"/>
          </a:xfrm>
          <a:prstGeom prst="decagon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Flexibilidad</a:t>
            </a: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721EF274-54A9-468D-A4E8-F16BB91F5FFB}"/>
              </a:ext>
            </a:extLst>
          </p:cNvPr>
          <p:cNvSpPr/>
          <p:nvPr/>
        </p:nvSpPr>
        <p:spPr>
          <a:xfrm>
            <a:off x="5225143" y="731779"/>
            <a:ext cx="1504951" cy="7489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Fabricación </a:t>
            </a:r>
            <a:r>
              <a:rPr lang="es-ES" dirty="0" err="1"/>
              <a:t>in-situ</a:t>
            </a:r>
            <a:endParaRPr lang="es-ES" dirty="0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9E8A1E9D-AAD0-4B86-9A29-8FA456C12C4D}"/>
              </a:ext>
            </a:extLst>
          </p:cNvPr>
          <p:cNvSpPr/>
          <p:nvPr/>
        </p:nvSpPr>
        <p:spPr>
          <a:xfrm>
            <a:off x="1446976" y="1317499"/>
            <a:ext cx="1504951" cy="748937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Menos gasto del material</a:t>
            </a: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76451A0D-F91A-46FF-8FEA-7CA406D4DF67}"/>
              </a:ext>
            </a:extLst>
          </p:cNvPr>
          <p:cNvSpPr/>
          <p:nvPr/>
        </p:nvSpPr>
        <p:spPr>
          <a:xfrm>
            <a:off x="1498366" y="3029422"/>
            <a:ext cx="1504951" cy="748937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Máquina herramienta</a:t>
            </a: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BC3251F6-01DC-4D40-9F31-2F9CCD7EDFA0}"/>
              </a:ext>
            </a:extLst>
          </p:cNvPr>
          <p:cNvSpPr/>
          <p:nvPr/>
        </p:nvSpPr>
        <p:spPr>
          <a:xfrm>
            <a:off x="2925393" y="4267447"/>
            <a:ext cx="1504951" cy="1131867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Varias propiedades en una misma pieza</a:t>
            </a: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DD49DC11-D0C6-4EE8-AC3D-89ABEC4407E2}"/>
              </a:ext>
            </a:extLst>
          </p:cNvPr>
          <p:cNvSpPr/>
          <p:nvPr/>
        </p:nvSpPr>
        <p:spPr>
          <a:xfrm>
            <a:off x="7316126" y="4720046"/>
            <a:ext cx="1504951" cy="658289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Piezas complejas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4E18F4D0-5980-4DB5-BDA2-2DF8BE9C25EF}"/>
              </a:ext>
            </a:extLst>
          </p:cNvPr>
          <p:cNvSpPr/>
          <p:nvPr/>
        </p:nvSpPr>
        <p:spPr>
          <a:xfrm>
            <a:off x="5225143" y="3169523"/>
            <a:ext cx="1504951" cy="5189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Repuestos</a:t>
            </a: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5A3B4BC1-56A7-4A89-B395-AD93CB887246}"/>
              </a:ext>
            </a:extLst>
          </p:cNvPr>
          <p:cNvSpPr/>
          <p:nvPr/>
        </p:nvSpPr>
        <p:spPr>
          <a:xfrm>
            <a:off x="5225142" y="2160537"/>
            <a:ext cx="1504951" cy="7489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Prototipado rápido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032656F1-ED85-42DE-B3EB-C3AB748EB0A0}"/>
              </a:ext>
            </a:extLst>
          </p:cNvPr>
          <p:cNvSpPr/>
          <p:nvPr/>
        </p:nvSpPr>
        <p:spPr>
          <a:xfrm>
            <a:off x="9170347" y="4261373"/>
            <a:ext cx="1504951" cy="658289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Geometría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8257F346-9573-4661-945A-B268B19C00A9}"/>
              </a:ext>
            </a:extLst>
          </p:cNvPr>
          <p:cNvSpPr/>
          <p:nvPr/>
        </p:nvSpPr>
        <p:spPr>
          <a:xfrm>
            <a:off x="9170347" y="5175773"/>
            <a:ext cx="1504951" cy="658289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DFMA</a:t>
            </a:r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1C250556-C7F1-4B10-8656-CD0668589363}"/>
              </a:ext>
            </a:extLst>
          </p:cNvPr>
          <p:cNvSpPr/>
          <p:nvPr/>
        </p:nvSpPr>
        <p:spPr>
          <a:xfrm>
            <a:off x="9170347" y="2143160"/>
            <a:ext cx="1504951" cy="6582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Reparación</a:t>
            </a:r>
          </a:p>
          <a:p>
            <a:pPr algn="ctr"/>
            <a:r>
              <a:rPr lang="es-ES" dirty="0"/>
              <a:t>de piezas</a:t>
            </a:r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39363F03-404E-4BA5-9DDC-07B396CF27D9}"/>
              </a:ext>
            </a:extLst>
          </p:cNvPr>
          <p:cNvSpPr/>
          <p:nvPr/>
        </p:nvSpPr>
        <p:spPr>
          <a:xfrm>
            <a:off x="1446976" y="2143160"/>
            <a:ext cx="1504951" cy="748937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err="1"/>
              <a:t>Near</a:t>
            </a:r>
            <a:r>
              <a:rPr lang="es-ES" dirty="0"/>
              <a:t> net </a:t>
            </a:r>
            <a:r>
              <a:rPr lang="es-ES" dirty="0" err="1"/>
              <a:t>shape</a:t>
            </a:r>
            <a:endParaRPr lang="es-ES" dirty="0"/>
          </a:p>
        </p:txBody>
      </p:sp>
      <p:sp>
        <p:nvSpPr>
          <p:cNvPr id="19" name="Flecha: a la derecha 18">
            <a:extLst>
              <a:ext uri="{FF2B5EF4-FFF2-40B4-BE49-F238E27FC236}">
                <a16:creationId xmlns:a16="http://schemas.microsoft.com/office/drawing/2014/main" id="{53E7B124-604E-4C60-B215-DE26A5EAC899}"/>
              </a:ext>
            </a:extLst>
          </p:cNvPr>
          <p:cNvSpPr/>
          <p:nvPr/>
        </p:nvSpPr>
        <p:spPr>
          <a:xfrm>
            <a:off x="8752114" y="2299063"/>
            <a:ext cx="306753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lecha: a la derecha 19">
            <a:extLst>
              <a:ext uri="{FF2B5EF4-FFF2-40B4-BE49-F238E27FC236}">
                <a16:creationId xmlns:a16="http://schemas.microsoft.com/office/drawing/2014/main" id="{2E15A238-ACB9-47E4-AB3C-8E00FC122CA7}"/>
              </a:ext>
            </a:extLst>
          </p:cNvPr>
          <p:cNvSpPr/>
          <p:nvPr/>
        </p:nvSpPr>
        <p:spPr>
          <a:xfrm rot="19884784">
            <a:off x="6717552" y="5050532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Flecha: a la derecha 20">
            <a:extLst>
              <a:ext uri="{FF2B5EF4-FFF2-40B4-BE49-F238E27FC236}">
                <a16:creationId xmlns:a16="http://schemas.microsoft.com/office/drawing/2014/main" id="{350E21AE-A383-4F18-B803-88F148F82757}"/>
              </a:ext>
            </a:extLst>
          </p:cNvPr>
          <p:cNvSpPr/>
          <p:nvPr/>
        </p:nvSpPr>
        <p:spPr>
          <a:xfrm rot="12470101">
            <a:off x="4595826" y="4915511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Flecha: a la derecha 21">
            <a:extLst>
              <a:ext uri="{FF2B5EF4-FFF2-40B4-BE49-F238E27FC236}">
                <a16:creationId xmlns:a16="http://schemas.microsoft.com/office/drawing/2014/main" id="{268C3328-41F0-4E98-B77F-9F950E3EB7FA}"/>
              </a:ext>
            </a:extLst>
          </p:cNvPr>
          <p:cNvSpPr/>
          <p:nvPr/>
        </p:nvSpPr>
        <p:spPr>
          <a:xfrm rot="12470101">
            <a:off x="3027367" y="1545371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Flecha: a la derecha 22">
            <a:extLst>
              <a:ext uri="{FF2B5EF4-FFF2-40B4-BE49-F238E27FC236}">
                <a16:creationId xmlns:a16="http://schemas.microsoft.com/office/drawing/2014/main" id="{7CEF9606-CE49-4C8B-B6DD-CDF3612451E8}"/>
              </a:ext>
            </a:extLst>
          </p:cNvPr>
          <p:cNvSpPr/>
          <p:nvPr/>
        </p:nvSpPr>
        <p:spPr>
          <a:xfrm rot="19884784">
            <a:off x="4595827" y="1463325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Flecha: a la derecha 23">
            <a:extLst>
              <a:ext uri="{FF2B5EF4-FFF2-40B4-BE49-F238E27FC236}">
                <a16:creationId xmlns:a16="http://schemas.microsoft.com/office/drawing/2014/main" id="{67C840DD-681F-4C6A-A84A-98FDF5BD4490}"/>
              </a:ext>
            </a:extLst>
          </p:cNvPr>
          <p:cNvSpPr/>
          <p:nvPr/>
        </p:nvSpPr>
        <p:spPr>
          <a:xfrm rot="12470101">
            <a:off x="6777267" y="1530346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Flecha: a la derecha 24">
            <a:extLst>
              <a:ext uri="{FF2B5EF4-FFF2-40B4-BE49-F238E27FC236}">
                <a16:creationId xmlns:a16="http://schemas.microsoft.com/office/drawing/2014/main" id="{F369BCBB-6762-4E07-A9EC-2D9CF0768182}"/>
              </a:ext>
            </a:extLst>
          </p:cNvPr>
          <p:cNvSpPr/>
          <p:nvPr/>
        </p:nvSpPr>
        <p:spPr>
          <a:xfrm rot="8954332">
            <a:off x="6717551" y="2903331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Flecha: a la derecha 25">
            <a:extLst>
              <a:ext uri="{FF2B5EF4-FFF2-40B4-BE49-F238E27FC236}">
                <a16:creationId xmlns:a16="http://schemas.microsoft.com/office/drawing/2014/main" id="{A747924E-332E-4640-8A65-FAA0D88BCAAA}"/>
              </a:ext>
            </a:extLst>
          </p:cNvPr>
          <p:cNvSpPr/>
          <p:nvPr/>
        </p:nvSpPr>
        <p:spPr>
          <a:xfrm rot="8954332">
            <a:off x="3025318" y="2985543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Flecha: a la derecha 26">
            <a:extLst>
              <a:ext uri="{FF2B5EF4-FFF2-40B4-BE49-F238E27FC236}">
                <a16:creationId xmlns:a16="http://schemas.microsoft.com/office/drawing/2014/main" id="{89BDDF97-3EC8-4F6B-BF5C-462DA2D2E0A8}"/>
              </a:ext>
            </a:extLst>
          </p:cNvPr>
          <p:cNvSpPr/>
          <p:nvPr/>
        </p:nvSpPr>
        <p:spPr>
          <a:xfrm rot="2235543">
            <a:off x="4625406" y="2938561"/>
            <a:ext cx="560096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Flecha: a la derecha 28">
            <a:extLst>
              <a:ext uri="{FF2B5EF4-FFF2-40B4-BE49-F238E27FC236}">
                <a16:creationId xmlns:a16="http://schemas.microsoft.com/office/drawing/2014/main" id="{A2420262-D94C-40FF-AFB7-9AF30DB5BFDD}"/>
              </a:ext>
            </a:extLst>
          </p:cNvPr>
          <p:cNvSpPr/>
          <p:nvPr/>
        </p:nvSpPr>
        <p:spPr>
          <a:xfrm rot="10800000">
            <a:off x="6775414" y="2314866"/>
            <a:ext cx="306753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Flecha: a la derecha 29">
            <a:extLst>
              <a:ext uri="{FF2B5EF4-FFF2-40B4-BE49-F238E27FC236}">
                <a16:creationId xmlns:a16="http://schemas.microsoft.com/office/drawing/2014/main" id="{12271E3C-F06C-4C8C-9F68-312D031A434E}"/>
              </a:ext>
            </a:extLst>
          </p:cNvPr>
          <p:cNvSpPr/>
          <p:nvPr/>
        </p:nvSpPr>
        <p:spPr>
          <a:xfrm>
            <a:off x="4875874" y="2241342"/>
            <a:ext cx="306753" cy="461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34" name="Conector recto de flecha 33">
            <a:extLst>
              <a:ext uri="{FF2B5EF4-FFF2-40B4-BE49-F238E27FC236}">
                <a16:creationId xmlns:a16="http://schemas.microsoft.com/office/drawing/2014/main" id="{4349FF22-F886-43BC-BC36-EB0219F720D1}"/>
              </a:ext>
            </a:extLst>
          </p:cNvPr>
          <p:cNvCxnSpPr>
            <a:cxnSpLocks/>
            <a:stCxn id="5" idx="0"/>
          </p:cNvCxnSpPr>
          <p:nvPr/>
        </p:nvCxnSpPr>
        <p:spPr>
          <a:xfrm flipV="1">
            <a:off x="4677165" y="2066436"/>
            <a:ext cx="2820915" cy="22790"/>
          </a:xfrm>
          <a:prstGeom prst="straightConnector1">
            <a:avLst/>
          </a:prstGeom>
          <a:ln w="66675">
            <a:solidFill>
              <a:schemeClr val="accent4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86DB8B43-8558-4D5D-8896-6B39E560217C}"/>
              </a:ext>
            </a:extLst>
          </p:cNvPr>
          <p:cNvCxnSpPr>
            <a:cxnSpLocks/>
            <a:stCxn id="6" idx="3"/>
            <a:endCxn id="7" idx="0"/>
          </p:cNvCxnSpPr>
          <p:nvPr/>
        </p:nvCxnSpPr>
        <p:spPr>
          <a:xfrm flipH="1">
            <a:off x="6554106" y="3264798"/>
            <a:ext cx="1568063" cy="1907722"/>
          </a:xfrm>
          <a:prstGeom prst="straightConnector1">
            <a:avLst/>
          </a:prstGeom>
          <a:ln w="66675">
            <a:solidFill>
              <a:schemeClr val="accent4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485AC658-E881-43D2-8383-513B021AC33E}"/>
              </a:ext>
            </a:extLst>
          </p:cNvPr>
          <p:cNvCxnSpPr>
            <a:cxnSpLocks/>
            <a:stCxn id="5" idx="3"/>
            <a:endCxn id="7" idx="7"/>
          </p:cNvCxnSpPr>
          <p:nvPr/>
        </p:nvCxnSpPr>
        <p:spPr>
          <a:xfrm>
            <a:off x="4300928" y="3160342"/>
            <a:ext cx="1001671" cy="2012178"/>
          </a:xfrm>
          <a:prstGeom prst="straightConnector1">
            <a:avLst/>
          </a:prstGeom>
          <a:ln w="66675">
            <a:solidFill>
              <a:schemeClr val="accent4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263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>
            <a:extLst>
              <a:ext uri="{FF2B5EF4-FFF2-40B4-BE49-F238E27FC236}">
                <a16:creationId xmlns:a16="http://schemas.microsoft.com/office/drawing/2014/main" id="{C8ABBD38-F3E1-4C66-820D-D050B68E09C7}"/>
              </a:ext>
            </a:extLst>
          </p:cNvPr>
          <p:cNvSpPr/>
          <p:nvPr/>
        </p:nvSpPr>
        <p:spPr>
          <a:xfrm>
            <a:off x="5006085" y="86593"/>
            <a:ext cx="2181225" cy="1281112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Prototipado</a:t>
            </a: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9F57E557-1FFE-441F-AF1D-10D53289FACD}"/>
              </a:ext>
            </a:extLst>
          </p:cNvPr>
          <p:cNvSpPr/>
          <p:nvPr/>
        </p:nvSpPr>
        <p:spPr>
          <a:xfrm>
            <a:off x="6925151" y="1892746"/>
            <a:ext cx="2181225" cy="1281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Reducir peso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0ECECAA9-CA73-46F0-8920-046F79935F8D}"/>
              </a:ext>
            </a:extLst>
          </p:cNvPr>
          <p:cNvSpPr/>
          <p:nvPr/>
        </p:nvSpPr>
        <p:spPr>
          <a:xfrm>
            <a:off x="2875461" y="1893161"/>
            <a:ext cx="2696393" cy="1281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Fabricación </a:t>
            </a:r>
            <a:r>
              <a:rPr lang="es-ES" dirty="0" err="1"/>
              <a:t>in-situ</a:t>
            </a:r>
            <a:r>
              <a:rPr lang="es-ES" dirty="0"/>
              <a:t> bajo demanda</a:t>
            </a: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696DF48F-3702-4B4E-9F60-E0BA0AFCD3F4}"/>
              </a:ext>
            </a:extLst>
          </p:cNvPr>
          <p:cNvSpPr/>
          <p:nvPr/>
        </p:nvSpPr>
        <p:spPr>
          <a:xfrm>
            <a:off x="461554" y="4438650"/>
            <a:ext cx="2020389" cy="670560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Industria médica</a:t>
            </a: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6D77BDC9-F186-4177-B211-3E27337C608F}"/>
              </a:ext>
            </a:extLst>
          </p:cNvPr>
          <p:cNvSpPr/>
          <p:nvPr/>
        </p:nvSpPr>
        <p:spPr>
          <a:xfrm>
            <a:off x="2090057" y="5264671"/>
            <a:ext cx="2020389" cy="670560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Industria de la ropa</a:t>
            </a: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A29BB638-91D7-4593-B9EB-EABF790ACCE3}"/>
              </a:ext>
            </a:extLst>
          </p:cNvPr>
          <p:cNvSpPr/>
          <p:nvPr/>
        </p:nvSpPr>
        <p:spPr>
          <a:xfrm>
            <a:off x="4336868" y="5480141"/>
            <a:ext cx="2020389" cy="670560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Industria alimentaria</a:t>
            </a: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F722CDCD-4F47-4788-86F9-5AC5CA2FF778}"/>
              </a:ext>
            </a:extLst>
          </p:cNvPr>
          <p:cNvSpPr/>
          <p:nvPr/>
        </p:nvSpPr>
        <p:spPr>
          <a:xfrm>
            <a:off x="6496623" y="5217707"/>
            <a:ext cx="2020389" cy="670560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Industria aeroespacial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20D119D9-2428-4C9C-9B08-36770F05BB49}"/>
              </a:ext>
            </a:extLst>
          </p:cNvPr>
          <p:cNvSpPr/>
          <p:nvPr/>
        </p:nvSpPr>
        <p:spPr>
          <a:xfrm>
            <a:off x="8440073" y="4547146"/>
            <a:ext cx="2020389" cy="670560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Industria del automóvil</a:t>
            </a: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5F051E64-3325-4C6B-A77C-12D3FB66D9CC}"/>
              </a:ext>
            </a:extLst>
          </p:cNvPr>
          <p:cNvSpPr/>
          <p:nvPr/>
        </p:nvSpPr>
        <p:spPr>
          <a:xfrm>
            <a:off x="9818196" y="3810400"/>
            <a:ext cx="2020389" cy="670560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Industria de la construcción</a:t>
            </a:r>
          </a:p>
        </p:txBody>
      </p:sp>
      <p:sp>
        <p:nvSpPr>
          <p:cNvPr id="23" name="Forma libre: forma 22">
            <a:extLst>
              <a:ext uri="{FF2B5EF4-FFF2-40B4-BE49-F238E27FC236}">
                <a16:creationId xmlns:a16="http://schemas.microsoft.com/office/drawing/2014/main" id="{BFF0466F-007A-4625-A0C1-304B4736E2FF}"/>
              </a:ext>
            </a:extLst>
          </p:cNvPr>
          <p:cNvSpPr/>
          <p:nvPr/>
        </p:nvSpPr>
        <p:spPr>
          <a:xfrm rot="1491347">
            <a:off x="2839211" y="3124062"/>
            <a:ext cx="1170368" cy="2163560"/>
          </a:xfrm>
          <a:custGeom>
            <a:avLst/>
            <a:gdLst>
              <a:gd name="connsiteX0" fmla="*/ 452029 w 904059"/>
              <a:gd name="connsiteY0" fmla="*/ 2635907 h 2635907"/>
              <a:gd name="connsiteX1" fmla="*/ 0 w 904059"/>
              <a:gd name="connsiteY1" fmla="*/ 1965347 h 2635907"/>
              <a:gd name="connsiteX2" fmla="*/ 169891 w 904059"/>
              <a:gd name="connsiteY2" fmla="*/ 1965347 h 2635907"/>
              <a:gd name="connsiteX3" fmla="*/ 476014 w 904059"/>
              <a:gd name="connsiteY3" fmla="*/ 0 h 2635907"/>
              <a:gd name="connsiteX4" fmla="*/ 714535 w 904059"/>
              <a:gd name="connsiteY4" fmla="*/ 1965347 h 2635907"/>
              <a:gd name="connsiteX5" fmla="*/ 904059 w 904059"/>
              <a:gd name="connsiteY5" fmla="*/ 1965347 h 2635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4059" h="2635907">
                <a:moveTo>
                  <a:pt x="452029" y="2635907"/>
                </a:moveTo>
                <a:lnTo>
                  <a:pt x="0" y="1965347"/>
                </a:lnTo>
                <a:lnTo>
                  <a:pt x="169891" y="1965347"/>
                </a:lnTo>
                <a:lnTo>
                  <a:pt x="476014" y="0"/>
                </a:lnTo>
                <a:lnTo>
                  <a:pt x="714535" y="1965347"/>
                </a:lnTo>
                <a:lnTo>
                  <a:pt x="904059" y="196534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24E49CD-19AE-4C80-85E5-155598A20D25}"/>
              </a:ext>
            </a:extLst>
          </p:cNvPr>
          <p:cNvSpPr txBox="1"/>
          <p:nvPr/>
        </p:nvSpPr>
        <p:spPr>
          <a:xfrm rot="17845271">
            <a:off x="2541526" y="4129137"/>
            <a:ext cx="1696105" cy="276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Ropa ajustada al cliente </a:t>
            </a:r>
          </a:p>
        </p:txBody>
      </p:sp>
      <p:sp>
        <p:nvSpPr>
          <p:cNvPr id="29" name="Forma libre: forma 28">
            <a:extLst>
              <a:ext uri="{FF2B5EF4-FFF2-40B4-BE49-F238E27FC236}">
                <a16:creationId xmlns:a16="http://schemas.microsoft.com/office/drawing/2014/main" id="{AC99A075-7974-4587-B77F-710DEA5596E9}"/>
              </a:ext>
            </a:extLst>
          </p:cNvPr>
          <p:cNvSpPr/>
          <p:nvPr/>
        </p:nvSpPr>
        <p:spPr>
          <a:xfrm rot="2616959">
            <a:off x="1530474" y="2409539"/>
            <a:ext cx="1170368" cy="2163560"/>
          </a:xfrm>
          <a:custGeom>
            <a:avLst/>
            <a:gdLst>
              <a:gd name="connsiteX0" fmla="*/ 452029 w 904059"/>
              <a:gd name="connsiteY0" fmla="*/ 2635907 h 2635907"/>
              <a:gd name="connsiteX1" fmla="*/ 0 w 904059"/>
              <a:gd name="connsiteY1" fmla="*/ 1965347 h 2635907"/>
              <a:gd name="connsiteX2" fmla="*/ 169891 w 904059"/>
              <a:gd name="connsiteY2" fmla="*/ 1965347 h 2635907"/>
              <a:gd name="connsiteX3" fmla="*/ 476014 w 904059"/>
              <a:gd name="connsiteY3" fmla="*/ 0 h 2635907"/>
              <a:gd name="connsiteX4" fmla="*/ 714535 w 904059"/>
              <a:gd name="connsiteY4" fmla="*/ 1965347 h 2635907"/>
              <a:gd name="connsiteX5" fmla="*/ 904059 w 904059"/>
              <a:gd name="connsiteY5" fmla="*/ 1965347 h 2635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4059" h="2635907">
                <a:moveTo>
                  <a:pt x="452029" y="2635907"/>
                </a:moveTo>
                <a:lnTo>
                  <a:pt x="0" y="1965347"/>
                </a:lnTo>
                <a:lnTo>
                  <a:pt x="169891" y="1965347"/>
                </a:lnTo>
                <a:lnTo>
                  <a:pt x="476014" y="0"/>
                </a:lnTo>
                <a:lnTo>
                  <a:pt x="714535" y="1965347"/>
                </a:lnTo>
                <a:lnTo>
                  <a:pt x="904059" y="196534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C198C7D7-52CB-41D1-8BB8-39A6C449B6F7}"/>
              </a:ext>
            </a:extLst>
          </p:cNvPr>
          <p:cNvSpPr txBox="1"/>
          <p:nvPr/>
        </p:nvSpPr>
        <p:spPr>
          <a:xfrm rot="18970883">
            <a:off x="1137740" y="3314456"/>
            <a:ext cx="1938350" cy="46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Implantes específicos para el paciente </a:t>
            </a:r>
          </a:p>
        </p:txBody>
      </p:sp>
      <p:sp>
        <p:nvSpPr>
          <p:cNvPr id="27" name="Forma libre: forma 26">
            <a:extLst>
              <a:ext uri="{FF2B5EF4-FFF2-40B4-BE49-F238E27FC236}">
                <a16:creationId xmlns:a16="http://schemas.microsoft.com/office/drawing/2014/main" id="{66A3A85F-14EE-41A0-8B52-884CE30E04D7}"/>
              </a:ext>
            </a:extLst>
          </p:cNvPr>
          <p:cNvSpPr/>
          <p:nvPr/>
        </p:nvSpPr>
        <p:spPr>
          <a:xfrm rot="20085850">
            <a:off x="4443003" y="3159905"/>
            <a:ext cx="904059" cy="2163560"/>
          </a:xfrm>
          <a:custGeom>
            <a:avLst/>
            <a:gdLst>
              <a:gd name="connsiteX0" fmla="*/ 452029 w 904059"/>
              <a:gd name="connsiteY0" fmla="*/ 2635907 h 2635907"/>
              <a:gd name="connsiteX1" fmla="*/ 0 w 904059"/>
              <a:gd name="connsiteY1" fmla="*/ 1965347 h 2635907"/>
              <a:gd name="connsiteX2" fmla="*/ 169891 w 904059"/>
              <a:gd name="connsiteY2" fmla="*/ 1965347 h 2635907"/>
              <a:gd name="connsiteX3" fmla="*/ 476014 w 904059"/>
              <a:gd name="connsiteY3" fmla="*/ 0 h 2635907"/>
              <a:gd name="connsiteX4" fmla="*/ 714535 w 904059"/>
              <a:gd name="connsiteY4" fmla="*/ 1965347 h 2635907"/>
              <a:gd name="connsiteX5" fmla="*/ 904059 w 904059"/>
              <a:gd name="connsiteY5" fmla="*/ 1965347 h 2635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4059" h="2635907">
                <a:moveTo>
                  <a:pt x="452029" y="2635907"/>
                </a:moveTo>
                <a:lnTo>
                  <a:pt x="0" y="1965347"/>
                </a:lnTo>
                <a:lnTo>
                  <a:pt x="169891" y="1965347"/>
                </a:lnTo>
                <a:lnTo>
                  <a:pt x="476014" y="0"/>
                </a:lnTo>
                <a:lnTo>
                  <a:pt x="714535" y="1965347"/>
                </a:lnTo>
                <a:lnTo>
                  <a:pt x="904059" y="196534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0ECBFF20-79C2-408C-84A8-3B68DD5AA271}"/>
              </a:ext>
            </a:extLst>
          </p:cNvPr>
          <p:cNvSpPr txBox="1"/>
          <p:nvPr/>
        </p:nvSpPr>
        <p:spPr>
          <a:xfrm rot="3941693">
            <a:off x="4255891" y="4315151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Comida bajo pedido</a:t>
            </a:r>
          </a:p>
        </p:txBody>
      </p:sp>
      <p:sp>
        <p:nvSpPr>
          <p:cNvPr id="31" name="Forma libre: forma 30">
            <a:extLst>
              <a:ext uri="{FF2B5EF4-FFF2-40B4-BE49-F238E27FC236}">
                <a16:creationId xmlns:a16="http://schemas.microsoft.com/office/drawing/2014/main" id="{29907176-DD33-42F0-BD2D-54A5C6BA53B5}"/>
              </a:ext>
            </a:extLst>
          </p:cNvPr>
          <p:cNvSpPr/>
          <p:nvPr/>
        </p:nvSpPr>
        <p:spPr>
          <a:xfrm rot="19345074">
            <a:off x="5521555" y="2950783"/>
            <a:ext cx="904059" cy="2163560"/>
          </a:xfrm>
          <a:custGeom>
            <a:avLst/>
            <a:gdLst>
              <a:gd name="connsiteX0" fmla="*/ 452029 w 904059"/>
              <a:gd name="connsiteY0" fmla="*/ 2635907 h 2635907"/>
              <a:gd name="connsiteX1" fmla="*/ 0 w 904059"/>
              <a:gd name="connsiteY1" fmla="*/ 1965347 h 2635907"/>
              <a:gd name="connsiteX2" fmla="*/ 169891 w 904059"/>
              <a:gd name="connsiteY2" fmla="*/ 1965347 h 2635907"/>
              <a:gd name="connsiteX3" fmla="*/ 476014 w 904059"/>
              <a:gd name="connsiteY3" fmla="*/ 0 h 2635907"/>
              <a:gd name="connsiteX4" fmla="*/ 714535 w 904059"/>
              <a:gd name="connsiteY4" fmla="*/ 1965347 h 2635907"/>
              <a:gd name="connsiteX5" fmla="*/ 904059 w 904059"/>
              <a:gd name="connsiteY5" fmla="*/ 1965347 h 2635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4059" h="2635907">
                <a:moveTo>
                  <a:pt x="452029" y="2635907"/>
                </a:moveTo>
                <a:lnTo>
                  <a:pt x="0" y="1965347"/>
                </a:lnTo>
                <a:lnTo>
                  <a:pt x="169891" y="1965347"/>
                </a:lnTo>
                <a:lnTo>
                  <a:pt x="476014" y="0"/>
                </a:lnTo>
                <a:lnTo>
                  <a:pt x="714535" y="1965347"/>
                </a:lnTo>
                <a:lnTo>
                  <a:pt x="904059" y="196534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DDF1D409-F1AC-4B10-979E-44FA32355350}"/>
              </a:ext>
            </a:extLst>
          </p:cNvPr>
          <p:cNvSpPr txBox="1"/>
          <p:nvPr/>
        </p:nvSpPr>
        <p:spPr>
          <a:xfrm rot="3354065">
            <a:off x="5540161" y="3960725"/>
            <a:ext cx="9973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En el espacio</a:t>
            </a:r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50444E2D-FCA2-4D21-B4BF-DD0AE3FBF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171" y="5155414"/>
            <a:ext cx="873034" cy="732158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3A12259C-E880-4BF0-BF71-8B41DA0C2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688" y="6019882"/>
            <a:ext cx="803093" cy="722485"/>
          </a:xfrm>
          <a:prstGeom prst="rect">
            <a:avLst/>
          </a:prstGeom>
        </p:spPr>
      </p:pic>
      <p:pic>
        <p:nvPicPr>
          <p:cNvPr id="51" name="Imagen 50">
            <a:extLst>
              <a:ext uri="{FF2B5EF4-FFF2-40B4-BE49-F238E27FC236}">
                <a16:creationId xmlns:a16="http://schemas.microsoft.com/office/drawing/2014/main" id="{E3E2A969-7379-4C50-96AA-BAB4A2834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849" y="6157769"/>
            <a:ext cx="806173" cy="662484"/>
          </a:xfrm>
          <a:prstGeom prst="rect">
            <a:avLst/>
          </a:prstGeom>
        </p:spPr>
      </p:pic>
      <p:pic>
        <p:nvPicPr>
          <p:cNvPr id="52" name="Imagen 51">
            <a:extLst>
              <a:ext uri="{FF2B5EF4-FFF2-40B4-BE49-F238E27FC236}">
                <a16:creationId xmlns:a16="http://schemas.microsoft.com/office/drawing/2014/main" id="{E16FEFAB-B5B7-4181-8749-D2EDF9C0CA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7206" y="5925236"/>
            <a:ext cx="803093" cy="710935"/>
          </a:xfrm>
          <a:prstGeom prst="rect">
            <a:avLst/>
          </a:prstGeom>
        </p:spPr>
      </p:pic>
      <p:pic>
        <p:nvPicPr>
          <p:cNvPr id="53" name="Imagen 52">
            <a:extLst>
              <a:ext uri="{FF2B5EF4-FFF2-40B4-BE49-F238E27FC236}">
                <a16:creationId xmlns:a16="http://schemas.microsoft.com/office/drawing/2014/main" id="{AEC0DB57-78CC-415A-98F4-EA45FB1648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8824" y="5307770"/>
            <a:ext cx="711158" cy="509939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1B717BA4-BCB3-44FC-AE76-61F1ADAAC7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51262" y="4596050"/>
            <a:ext cx="803093" cy="748527"/>
          </a:xfrm>
          <a:prstGeom prst="rect">
            <a:avLst/>
          </a:prstGeom>
        </p:spPr>
      </p:pic>
      <p:cxnSp>
        <p:nvCxnSpPr>
          <p:cNvPr id="57" name="Conector: curvado 56">
            <a:extLst>
              <a:ext uri="{FF2B5EF4-FFF2-40B4-BE49-F238E27FC236}">
                <a16:creationId xmlns:a16="http://schemas.microsoft.com/office/drawing/2014/main" id="{0F362F37-388F-40F7-8E4F-67668A0E103F}"/>
              </a:ext>
            </a:extLst>
          </p:cNvPr>
          <p:cNvCxnSpPr>
            <a:stCxn id="6" idx="4"/>
            <a:endCxn id="12" idx="0"/>
          </p:cNvCxnSpPr>
          <p:nvPr/>
        </p:nvCxnSpPr>
        <p:spPr>
          <a:xfrm rot="5400000">
            <a:off x="6739367" y="3941309"/>
            <a:ext cx="2043849" cy="508946"/>
          </a:xfrm>
          <a:prstGeom prst="curvedConnector3">
            <a:avLst/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: curvado 58">
            <a:extLst>
              <a:ext uri="{FF2B5EF4-FFF2-40B4-BE49-F238E27FC236}">
                <a16:creationId xmlns:a16="http://schemas.microsoft.com/office/drawing/2014/main" id="{6962C6E8-58A9-4FFD-BA57-3EBA0286AE9B}"/>
              </a:ext>
            </a:extLst>
          </p:cNvPr>
          <p:cNvCxnSpPr>
            <a:endCxn id="13" idx="0"/>
          </p:cNvCxnSpPr>
          <p:nvPr/>
        </p:nvCxnSpPr>
        <p:spPr>
          <a:xfrm>
            <a:off x="8015763" y="3173858"/>
            <a:ext cx="1434505" cy="1373288"/>
          </a:xfrm>
          <a:prstGeom prst="curvedConnector2">
            <a:avLst/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: curvado 60">
            <a:extLst>
              <a:ext uri="{FF2B5EF4-FFF2-40B4-BE49-F238E27FC236}">
                <a16:creationId xmlns:a16="http://schemas.microsoft.com/office/drawing/2014/main" id="{FEE72534-7E03-46AC-8D53-33E322BFE384}"/>
              </a:ext>
            </a:extLst>
          </p:cNvPr>
          <p:cNvCxnSpPr>
            <a:endCxn id="14" idx="0"/>
          </p:cNvCxnSpPr>
          <p:nvPr/>
        </p:nvCxnSpPr>
        <p:spPr>
          <a:xfrm>
            <a:off x="8001779" y="3173856"/>
            <a:ext cx="2826612" cy="636544"/>
          </a:xfrm>
          <a:prstGeom prst="curvedConnector2">
            <a:avLst/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ector: angular 62">
            <a:extLst>
              <a:ext uri="{FF2B5EF4-FFF2-40B4-BE49-F238E27FC236}">
                <a16:creationId xmlns:a16="http://schemas.microsoft.com/office/drawing/2014/main" id="{EA79BCCD-F685-42E0-A059-448C97AAD177}"/>
              </a:ext>
            </a:extLst>
          </p:cNvPr>
          <p:cNvCxnSpPr>
            <a:cxnSpLocks/>
            <a:endCxn id="7" idx="0"/>
          </p:cNvCxnSpPr>
          <p:nvPr/>
        </p:nvCxnSpPr>
        <p:spPr>
          <a:xfrm rot="5400000">
            <a:off x="4982416" y="778879"/>
            <a:ext cx="355524" cy="1873040"/>
          </a:xfrm>
          <a:prstGeom prst="bentConnector3">
            <a:avLst>
              <a:gd name="adj1" fmla="val -144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: angular 64">
            <a:extLst>
              <a:ext uri="{FF2B5EF4-FFF2-40B4-BE49-F238E27FC236}">
                <a16:creationId xmlns:a16="http://schemas.microsoft.com/office/drawing/2014/main" id="{31630CD0-8B68-4777-A1C0-8C1AB16F49A9}"/>
              </a:ext>
            </a:extLst>
          </p:cNvPr>
          <p:cNvCxnSpPr>
            <a:cxnSpLocks/>
            <a:stCxn id="5" idx="4"/>
            <a:endCxn id="6" idx="0"/>
          </p:cNvCxnSpPr>
          <p:nvPr/>
        </p:nvCxnSpPr>
        <p:spPr>
          <a:xfrm rot="16200000" flipH="1">
            <a:off x="6793711" y="670692"/>
            <a:ext cx="525041" cy="1919066"/>
          </a:xfrm>
          <a:prstGeom prst="bentConnector3">
            <a:avLst>
              <a:gd name="adj1" fmla="val 31505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: curvado 69">
            <a:extLst>
              <a:ext uri="{FF2B5EF4-FFF2-40B4-BE49-F238E27FC236}">
                <a16:creationId xmlns:a16="http://schemas.microsoft.com/office/drawing/2014/main" id="{80B8D510-1603-4131-9ABB-74057F82C0DC}"/>
              </a:ext>
            </a:extLst>
          </p:cNvPr>
          <p:cNvCxnSpPr>
            <a:stCxn id="7" idx="6"/>
            <a:endCxn id="14" idx="1"/>
          </p:cNvCxnSpPr>
          <p:nvPr/>
        </p:nvCxnSpPr>
        <p:spPr>
          <a:xfrm>
            <a:off x="5571854" y="2533717"/>
            <a:ext cx="4246342" cy="1611963"/>
          </a:xfrm>
          <a:prstGeom prst="curvedConnector3">
            <a:avLst>
              <a:gd name="adj1" fmla="val 29492"/>
            </a:avLst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484049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69</Words>
  <Application>Microsoft Office PowerPoint</Application>
  <PresentationFormat>Panorámica</PresentationFormat>
  <Paragraphs>28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Angel Maranon</dc:creator>
  <cp:lastModifiedBy>Jose Angel Maranon</cp:lastModifiedBy>
  <cp:revision>7</cp:revision>
  <dcterms:created xsi:type="dcterms:W3CDTF">2020-09-24T09:32:09Z</dcterms:created>
  <dcterms:modified xsi:type="dcterms:W3CDTF">2020-09-24T11:38:16Z</dcterms:modified>
</cp:coreProperties>
</file>